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21 · QUÍMICA · AULA 193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Reciclagem de polímeros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desafios de reaproveitar o plástico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Reciclagem de polímeros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que, mesmo separando o lixo, nem todo plástico coletado é efetivamente reciclado?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Reciclagem mecânica funde e remodela o plástico sem mudar sua química; reciclagem química quebra o polímero de volta a moléculas menores.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dois métodos de reciclagem lidam de formas muito diferentes com a diversidade de polímeros existentes.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Reciclagem mecânica: tritura, lava, funde e remodela, sem mudar a estrutura química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Exige separação prévia por tipo de polímero (pontos de fusão diferentes)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Reciclagem química: quebra o polímero de volta em monômeros/moléculas menores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Códigos numerados (1 a 7) facilitam a triagem antes da reciclagem mecânica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basta juntar todos os plásticos para reciclar — misturar tipos diferentes de polímero prejudica a reciclagem mecânica.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misturar diferentes plásticos dificulta a reciclagem mecânica?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polímero tem estrutura química e ponto de fusão diferentes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Ao fundir uma mistura, os materiais não se homogeneízam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produto reciclado de baixa qualidade ou inutilizável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polímeros de adição e de condensação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reciclagem mecânica e sua exigência de triagem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reciclagem química como alternativa para plásticos misturados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em conjunto os códigos de identificação de plásticos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os dois tipos de reciclagem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misturar diferentes tipos de plástico dificulta a reciclagem mecânica?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reciclagem mecânica muda a forma, não a química; reciclagem química muda a própria molécula.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cada polímero tem uma estrutura química e um ponto de fusão diferentes; ao fundir uma mistura, os materiais não se homogeneízam bem, resultando num produto reciclado de baixa qualidade ou inutilizável.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Reciclagem fecha o módulo com uma aplicação ambiental: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Mecânica: funde e remodela, exige separação por tipo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Química: quebra o polímero em moléculas menores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Códigos numerados ajudam na triagem antes da reciclagem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2026-09-20T21:15:40Z</dcterms:created>
  <dcterms:modified xsi:type="dcterms:W3CDTF">2026-09-20T21:15:40Z</dcterms:modified>
</cp:coreProperties>
</file>