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QUÍMICA · AULA 194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Ciclo do carbono e efeito estufa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fenômeno natural essencial, hoje desequilibrado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Ciclo do carbono e efeito estufa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efeito estufa é essencial à vida na Terra, por que ele é apontado como um problema ambiental grave?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Gases como CO₂ e CH₄ retêm calor na atmosfera; atividades humanas aumentam sua concentração além do equilíbrio natural, intensificando o efeito estufa.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ciclo do carbono naturalmente equilibra as trocas de CO₂ entre atmosfera, seres vivos, oceanos e reservatórios geológicos.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Ciclo do carbono: trocas entre atmosfera, seres vivos, oceanos e reservatórios geológicos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Efeito estufa: gases retêm radiação infravermelha, mantendo o calor na atmosfera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Fenômeno natural essencial para manter a Terra habitável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Queima de combustíveis fósseis e desmatamento desequilibram o ciclo, agravando o efeito estufa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efeito estufa em si é o problema — o problema é seu AGRAVAMENTO pela ação humana, não o fenômeno natural.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efeito estufa, por si só, não é um problema ambiental?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um fenômeno natural essencial à vida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Sem ele, a Terra seria fria demais para a vida como conhecemos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problema é o AGRAVAMENTO causado pelo excesso antrópico de gases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combustão de hidrocarbonetos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ciclo natural do carbono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o mecanismo físico-químico do efeito estufa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em conjunto onde a ação humana desequilibra o ciclo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efeito estufa natural vs. agravado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194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efeito estufa, por si só, não é um problema ambiental?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Separe sempre o fenômeno natural (efeito estufa) do problema real (seu agravamento pela ação humana).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é um fenômeno natural essencial: sem ele, a Terra seria fria demais para a vida como a conhecemos. O problema é o AGRAVAMENTO do efeito estufa pelo aumento antrópico na concentração de gases como o CO₂, que eleva a temperatura média além do equilíbrio natural.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o módulo de Química Ambiental: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Ciclo do carbono conecta atmosfera, seres vivos, oceanos e rochas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Efeito estufa é natural e essencial à vida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Atividades humanas desequilibram o ciclo, intensificando o aquecimento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poluição atmosférica, inversão térmica e camada de ozônio.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2026-09-20T21:19:20Z</dcterms:created>
  <dcterms:modified xsi:type="dcterms:W3CDTF">2026-09-20T21:19:20Z</dcterms:modified>
</cp:coreProperties>
</file>