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QUÍMICA · AULA 195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Poluição atmosférica, inversão térmica e camada de ozônio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o ar fica 'preso' perto do solo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Poluição atmosférica, inversão térmica e camada de ozônio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poluição do ar pode piorar visivelmente em certos dias, sem aumento de carros ou indústrias?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Inversão térmica impede a dispersão natural de poluentes; CFCs destroem a camada de ozônio por um ciclo catalítico de cloro.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fenômenos atmosféricos distintos — um local, outro estratosférico — afetam a qualidade do ar e a proteção contra radiação UV.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Poluentes atmosféricos: CO, óxidos de enxofre/nitrogênio, material particulado, ozônio troposférico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Inversão térmica: ar quente acima do ar frio impede a dispersão de poluentes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CFCs liberam cloro na estratosfera sob radiação UV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cloro catalisa a quebra de O₃ em O₂, reduzindo a camada de ozônio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inversão térmica cria poluição — na verdade, ela apenas impede a dispersão da poluição que já existe.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os CFCs destroem o ozônio agindo como catalisadores?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Radiação UV quebra o CFC, liberando cloro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cloro reage com O₃, quebrando-o em O₂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cloro é regenerado, podendo destruir muitas moléculas de ozônio repetidamente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combustão e efeito estufa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principais poluentes atmosféricos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a inversão térmica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 mecanismo de destruição do ozônio pelos CFCs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os dois fenômenos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a inversão térmica e por que ela agrava a poluição do ar?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Lembre: o cloro do CFC não se consome na reação — ele age como catalisador, destruindo muitas moléculas de ozônio.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situação em que uma camada de ar mais quente fica acima de uma camada mais fria e densa próxima ao solo, impedindo a subida e dispersão natural do ar poluído, que fica então concentrado perto do solo.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fenômenos atmosféricos centrais deste módulo: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Inversão térmica: impede dispersão de poluentes perto do solo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CFCs: liberam cloro que destrói ozônio cataliticamente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Ambos ligados à ação humana sobre a atmosfera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chuva ácida — causas e consequências.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Ambiental · Aula 195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2026-09-20T21:19:20Z</dcterms:created>
  <dcterms:modified xsi:type="dcterms:W3CDTF">2026-09-20T21:19:20Z</dcterms:modified>
</cp:coreProperties>
</file>