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22 · QUÍMICA · AULA 196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Chuva ácida: causas e consequências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a própria chuva se torna uma ameaça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Chuva ácida: causas e consequências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a queima de combustíveis pode transformar a chuva, essencial à vida, numa ameaça ambiental?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Óxidos de enxofre e nitrogênio reagem com água na atmosfera, formando H₂SO₄ e HNO₃ que acidificam a chuva.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Poluentes atmosféricos se transformam quimicamente em ácidos fortes ao reagir com a umidade do ar.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SO₂/SO₃ + H₂O → H₂SO₄ (ácido sulfúrico)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NOx + água/oxigênio → HNO₃ (ácido nítrico)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Esses ácidos se dissolvem nas gotas de chuva, reduzindo o pH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Consequências: acidificação de solos/água, corrosão de construções de calcário/mármore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chuva é neutra — a chuva normal já é levemente ácida (pH ~5,6) pelo CO₂ dissolvido; a chuva ácida vai muito além disso.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monumentos de mármore são corroídos pela chuva ácida?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Mármore é composto principalmente de carbonato de cálcio (CaCO₃)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CaCO₃ reage com os ácidos da chuva ácida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monumento é gradualmente corroído e dissolvido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poluição atmosférica e óxidos de enxofre/nitrogênio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formação química da chuva ácida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Escrever em conjunto as equações de formação dos ácidos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Discutir consequências ambientais e em construções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formação e efeitos da chuva ácida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196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equação simplificada da formação do ácido sulfúrico a partir do trióxido de enxofre.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Associe sempre o óxido poluente ao ácido correspondente: SOx → H₂SO₄; NOx → HNO₃.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SO₃ + H₂O → H₂SO₄.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Chuva ácida é consequência direta da poluição atmosférica: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Óxidos de S e N formam H₂SO₄ e HNO₃ na atmosfera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Reduz o pH da chuva abaixo do valor natural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Afeta ecossistemas aquáticos, solos e monumentos de calcário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poluição da água e tratamento de efluentes.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2026-09-20T21:19:20Z</dcterms:created>
  <dcterms:modified xsi:type="dcterms:W3CDTF">2026-09-20T21:19:20Z</dcterms:modified>
</cp:coreProperties>
</file>