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QUÍMICA · AULA 197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Poluição da água e tratamento de efluentes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excesso de nutrientes à falta de oxigênio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Poluição da água e tratamento de efluentes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jogar esgoto num rio pode causar a morte de peixes por FALTA de oxigênio na água?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Eutrofização: excesso de nutrientes causa proliferação de algas que, ao morrer, são decompostas consumindo o oxigênio dissolvido.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eutrofização é uma cadeia de eventos que começa com nutrientes em excesso e termina em mortandade de peixes.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Fontes de poluição: esgoto doméstico, efluentes industriais, fertilizantes/agrotóxicos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Eutrofização: excesso de N e P causa crescimento excessivo de algas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Decomposição das algas mortas consome oxigênio dissolvido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Tratamento de efluentes: preliminar, primário, secundário (biológico) e, às vezes, terciário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poluição da água só vem de substâncias tóxicas diretas — o excesso de NUTRIENTES (fertilizantes) também é uma forma grave de poluição.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a cadeia de eventos da eutrofização até a morte de peixes.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Excesso de nutrientes escoa para o rio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Causa crescimento excessivo de algas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Algas morrem e bactérias consomem o oxigênio ao decompô-las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534924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de oxigênio mata os peixes por asfixia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chuva ácida e poluição ambiental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fontes de poluição da água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eutrofização passo a passo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etapas gerais do tratamento de efluentes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eutrofização e tratamento de esgoto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Explique, passo a passo, como o excesso de fertilizantes numa lavoura pode levar à morte de peixes num rio próximo.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eutrofização, o problema não é falta de nutrientes — é o EXCESSO, que desencadeia toda a cadeia.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excesso de nutrientes (N e P) escoa para o rio → causa crescimento excessivo de algas (eutrofização) → as algas morrem em grande quantidade → bactérias decompositoras consomem o oxigênio dissolvido na água para degradar a matéria orgânica → a redução de oxigênio causa a morte de peixes por asfixia.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Poluição da água tem uma cadeia de causa e efeito característica: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Excesso de nutrientes causa eutrofização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Decomposição de algas consome oxigênio, matando peixes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Tratamento de efluentes reduz a carga poluente antes do descarte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metais pesados e contaminação ambiental.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2026-09-20T21:19:20Z</dcterms:created>
  <dcterms:modified xsi:type="dcterms:W3CDTF">2026-09-20T21:19:20Z</dcterms:modified>
</cp:coreProperties>
</file>