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QUÍMICA · AULA 198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Metais pesados e contaminação ambiental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Bioacumulação e biomagnificação na cadeia alimentar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Metais pesados e contaminação ambiental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substância diluída na água pode ficar extremamente concentrada num peixe grande no topo da cadeia alimentar?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Bioacumulação concentra o metal num organismo ao longo do tempo; biomagnificação aumenta essa concentração a cada nível da cadeia alimentar.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caso histórico de Minamata ilustra de forma dramática como esses dois processos afetam populações humanas.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Fontes: mercúrio (garimpo), chumbo (tintas, baterias), cádmio (pilhas, fertilizantes)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Bioacumulação: absorção mais rápida que eliminação, acumulando o metal nos tecidos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Biomagnificação: concentração aumenta a cada nível trófico da cadeia alimentar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Caso Minamata: mercúrio industrial contaminou peixes, causando danos neurológicos graves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bioacumulação (num organismo) com biomagnificação (ao longo da cadeia alimentar) — são conceitos relacionados, mas distintos.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peixes predadores grandes tendem a ter mais mercúrio que peixes pequenos?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Peixes pequenos acumulam pouco mercúrio da água (bioacumulação)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Peixes maiores comem muitos peixes pequenos ao longo da vida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concentração de mercúrio se soma e aumenta a cada nível (biomagnificação)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poluição da água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fontes de contaminação por metais pesados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bioacumulação e biomagnificação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o caso histórico de Minamata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os dois conceitos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diferença entre bioacumulação e biomagnificação?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Bioacumulação é 'dentro' de um organismo; biomagnificação é 'ao longo' da cadeia alimentar.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Bioacumulação é o acúmulo de uma substância nos tecidos de UM organismo ao longo do tempo, por ser absorvida mais rápido do que eliminada; biomagnificação é o AUMENTO da concentração dessa substância ao longo da cadeia alimentar, de um nível trófico para o seguinte.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Metais pesados revelam como a poluição se propaga na cadeia alimentar: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Bioacumulação: acúmulo num único organismo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Biomagnificação: aumento de concentração ao longo da cadeia alimentar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Caso Minamata: marco histórico da contaminação por mercúrio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química verde e sustentabilidade, fechando o módulo e a disciplina com uma perspectiva propositiva.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2026-09-20T21:19:20Z</dcterms:created>
  <dcterms:modified xsi:type="dcterms:W3CDTF">2026-09-20T21:19:20Z</dcterms:modified>
</cp:coreProperties>
</file>