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22 · QUÍMICA · AULA 199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Química verde e sustentabilidade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Prevenir em vez de remediar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Química verde e sustentabilidade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É possível fazer química de um jeito que previna os danos ambientais, em vez de só remediá-los depois?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Química Ambiental · Aula 199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Química verde busca reduzir ou eliminar o uso e a geração de substâncias perigosas desde o projeto de produtos e processos.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Química Ambiental · Aula 199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Vários princípios da química verde respondem diretamente aos problemas estudados ao longo do módulo.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Prevenção de resíduos: melhor prevenir do que tratar depois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Uso de matérias-primas renováveis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Economia de átomos: maximizar o aproveitamento dos átomos dos reagentes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Solventes/condições mais seguras e eficiência energética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Química Ambiental · Aula 199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Achar que química verde é apenas 'reciclar mais' — ela é sobre prevenir a geração de resíduos e riscos desde a concepção do processo.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Química Ambiental · Aula 199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que significa 'economia de átomos' como princípio da química verde?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Busca-se que a maior parte dos átomos dos reagentes vá para o produto desejado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Isso minimiza a geração de subprodutos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Menos resíduos precisam ser descartados ou tratados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Química Ambiental · Aula 199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Retomar todos os temas do módulo (efeito estufa, poluição, metais pesados)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Apresentar o conceito de química verde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Explicar os principais princípios com exemplos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Discutir em conjunto como cada princípio poderia evitar um problema visto no módulo</a:t>
            </a:r>
            <a:endParaRPr lang="en-US" sz="2200" dirty="0"/>
          </a:p>
        </p:txBody>
      </p:sp>
      <p:sp>
        <p:nvSpPr>
          <p:cNvPr id="15" name="Shape 13"/>
          <p:cNvSpPr/>
          <p:nvPr/>
        </p:nvSpPr>
        <p:spPr>
          <a:xfrm>
            <a:off x="822960" y="530352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6" name="Text 14"/>
          <p:cNvSpPr txBox="1"/>
          <p:nvPr/>
        </p:nvSpPr>
        <p:spPr>
          <a:xfrm>
            <a:off x="1097280" y="530352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2200" dirty="0"/>
          </a:p>
        </p:txBody>
      </p:sp>
      <p:sp>
        <p:nvSpPr>
          <p:cNvPr id="17" name="Text 15"/>
          <p:cNvSpPr txBox="1"/>
          <p:nvPr/>
        </p:nvSpPr>
        <p:spPr>
          <a:xfrm>
            <a:off x="1828800" y="530352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 de aplicação e revisão geral do módulo</a:t>
            </a:r>
            <a:endParaRPr lang="en-US" sz="2200" dirty="0"/>
          </a:p>
        </p:txBody>
      </p:sp>
      <p:sp>
        <p:nvSpPr>
          <p:cNvPr id="18" name="Text 1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Química Ambiental · Aula 199</a:t>
            </a:r>
            <a:endParaRPr lang="en-US" sz="1200" dirty="0"/>
          </a:p>
        </p:txBody>
      </p:sp>
      <p:sp>
        <p:nvSpPr>
          <p:cNvPr id="19" name="Text 1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que significa 'economia de átomos' como princípio da química verde?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Pense em química verde como 'projetar para prevenir', não apenas 'limpar depois que o dano já ocorreu'.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Química Ambiental · Aula 199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É a busca por reações químicas em que a maior parte possível dos átomos dos reagentes seja incorporada ao produto desejado, minimizando a geração de subprodutos e resíduos que precisariam ser descartados ou tratados.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Química verde fecha o módulo com uma perspectiva propositiva: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Busca prevenir danos ambientais desde o projeto do processo</a:t>
            </a:r>
            <a:endParaRPr lang="en-US" sz="18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Princípios incluem economia de átomos e matérias-primas renováveis</a:t>
            </a:r>
            <a:endParaRPr lang="en-US" sz="18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Conecta-se diretamente aos problemas ambientais estudados no módulo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Química Ambiental · Aula 199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2026-09-20T21:19:20Z</dcterms:created>
  <dcterms:modified xsi:type="dcterms:W3CDTF">2026-09-20T21:19:20Z</dcterms:modified>
</cp:coreProperties>
</file>