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Limitações dos Modelos Clássicos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Dalton, Thomson, Rutherford e Bohr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modelo científico superado por um mais completo significa que era totalmente inútil?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evolução dos modelos atômicos mostra a ciência como processo cumulativo, não uma sequência de acertos e erros absolutos.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modelo, uma limitação específica.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Dalton: não explicava partículas subatômicas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Thomson: não explicava o ricocheteio das partículas alfa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Rutherford: não explicava por que os elétrons não colapsavam no núcleo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Bohr: funciona bem só para o hidrogênio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superação de um modelo o torna completamente sem valor.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de Bohr apresenta discrepâncias para átomos com mais de um elétron. Isso o torna inútil hoje?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Continua bom para o hidrogênio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Continua explicando a emissão de luz em níveis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inútil, é uma aproximação com limites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limitação de cada modelo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foi a principal limitação do modelo de Thomson, revelada pelo experimento de Rutherford?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Associe cada modelo à evidência experimental específica que motivou sua superação.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de Thomson não explicava por que algumas partículas alfa ricocheteavam quase de volta ao colidir com a lâmina de ouro; sua distribuição de carga positiva espalhada não geraria esse efeito, exigindo um núcleo concentrado.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modelo novo incorpora evidências que o anterior não explicava.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arco histórico e prepara o detalhamento das partículas subatômicas.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2026-09-20T16:22:41Z</dcterms:created>
  <dcterms:modified xsi:type="dcterms:W3CDTF">2026-09-20T16:22:41Z</dcterms:modified>
</cp:coreProperties>
</file>