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Química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alquimia ao método científico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vezes hoje você já teve contato com uma transformação química, mesmo sem perceber?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Química é a ciência que estuda a composição, a estrutura, as propriedades e as transformações da matéria.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prática mística ao método verificável.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Alquimia: prática pré-científica, sem método sistemático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Química moderna: hipóteses testáveis, experimentos controlados, resultados reproduzíveis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Química está em quase tudo: alimentos, corpo humano, ambiente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manipulação de substâncias já é ciência, sem perceber que falta o método experimental sistemático.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alquimia não é considerada uma ciência, mesmo lidando com substâncias e transformações?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Faltava método experimental sistemático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Faltava verificação entre praticantes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era reproduzível como a ciência moderna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alquimia à ciência moderna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alquimia não é considerada uma ciência, mesmo lidando com substâncias e transformações da matéria?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uma transformação no dia a dia, pergunte: isso mudaria se eu testasse de novo, com método?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lhe faltava o método experimental sistemático e verificável: hipóteses testáveis, experimentos controlados e resultados reproduzíveis por outros praticantes, que são a base da ciência moderna.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Química não é distante do cotidiano — está presente em quase toda experiência do dia a dia.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Fundamentos de Química e Medidas.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