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QUÍMICA · AULA 200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do núcleo e isótopos radioativos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alguns núcleos são instáveis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do núcleo e isótopos radioativos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alguns núcleos atômicos são estáveis para sempre, enquanto outros se desintegram espontaneamente?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razão nêutron/próton determina a estabilidade nuclear; núcleos fora da faixa de estabilidade são radioativos.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faixa de estabilidade nuclear explica por que certos isótopos decaem espontaneamente e outros não.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Núcleo: prótons (Z) + nêutrons; A = Z + número de nêutrons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Isótopos: mesmo Z, A diferente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Faixa de estabilidade: razão nêutron/próton ideal varia com o tamanho do núcleo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Núcleos fora da faixa são radioativos: decaem espontaneamente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isótopo de um elemento é radioativo — a estabilidade depende da proporção específica de nêutrons e prótons daquele isótopo.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carbono-12 é estável, mas o carbono-14 é radioativo — o que diferencia os dois?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Ambos têm 6 prótons (mesmo elemento)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Carbono-14 tem mais nêutrons (8) que o carbono-12 (6)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excesso de nêutrons tira o carbono-14 da faixa de estabilidade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estrutura atômica e isótopos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faixa de estabilidade nuclear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radioatividade e decaimento radioativo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isótopos estáveis e instáveis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e classificação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carbono-12 (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é estável, mas o carbono-14 (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é radioativo. O que diferencia esses dois isótopos?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sempre o número de nêutrons entre isótopos do mesmo elemento para avaliar a estabilidade.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Ambos têm 6 prótons (mesmo elemento), mas o carbono-14 tem 8 nêutrons contra 6 do carbono-12; o excesso de nêutrons no carbono-14 o coloca fora da faixa de estabilidade nuclear, tornando-o radioativo.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Radioatividade e Química Nuclear: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Razão nêutron/próton determina a estabilidade do núcleo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Isótopos fora da faixa de estabilidade são radioativos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Radioatividade: emissão espontânea de partículas/energia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radiações alfa, beta e gama.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2026-09-20T21:23:02Z</dcterms:created>
  <dcterms:modified xsi:type="dcterms:W3CDTF">2026-09-20T21:23:02Z</dcterms:modified>
</cp:coreProperties>
</file>