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QUÍMICA · AULA 201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Radiações alfa, beta e gama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Naturezas e poderes de penetração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Radiações alfa, beta e gama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folha de papel bloqueia um tipo de radiação, mas é preciso chumbo para bloquear outro?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(núcleo de hélio) tem baixo poder de penetração; beta (elétron/pósitron) é intermediária; gama (fóton) exige blindagem espessa.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tipo de radiação tem massa, carga e energia diferentes, o que explica seu comportamento ao atravessar a matéria.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Alfa (α): núcleo de hélio, massa/carga grandes, bloqueada por papel/pele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Beta (β): elétron ou pósitron, massa pequena, bloqueada por alumínio fino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Gama (γ): fóton de alta energia, sem massa/carga, exige chumbo/concreto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Poder de ionização é inverso ao poder de penetração entre esses três tipos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baixo poder de penetração significa 'menos perigoso' em qualquer situação — a alfa é muito ionizante se a fonte for ingerida ou inalada.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radiação exige blindagem mais espessa, e por quê?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Gama é um fóton de altíssima energia, sem massa nem carga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Interage pouco com a matéria no seu percurso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Exige materiais densos (chumbo, concreto) para bloqueio efetivo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estrutura do núcleo e radioatividade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três radiações e suas naturezas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poder de penetração e ionização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Montar em conjunto tabela comparativa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e comparação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das três radiações (alfa, beta, gama) exige uma blindagem mais espessa (chumbo ou concreto) para ser bloqueada, e por quê?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a ordem de poder de penetração: alfa &lt; beta &lt; gama.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radiação gama, por ser um fóton de altíssima energia sem massa nem carga, interage menos com a matéria no seu percurso, exigindo materiais densos e espessos (chumbo, concreto) para ser efetivamente bloqueada.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radiações com comportamentos muito diferentes: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Alfa: baixa penetração, alta ionização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Beta: penetração intermediária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Gama: alta penetração, exige blindagem densa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meia-vida e decaimento radioativo.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2026-09-20T21:23:02Z</dcterms:created>
  <dcterms:modified xsi:type="dcterms:W3CDTF">2026-09-20T21:23:02Z</dcterms:modified>
</cp:coreProperties>
</file>