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QUÍMICA · AULA 202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Meia-vida e decaimento radioativo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decaimento exponencial, não linear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Meia-vida e decaimento radioativo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amostra perde metade da quantidade num certo tempo, ela desaparece totalmente ao dobrar esse tempo?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Meia-vida é o tempo para metade dos núcleos decaírem; o decaimento é exponencial, nunca chegando exatamente a zero.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do decaimento exponencial permite calcular a quantidade restante após qualquer número de meias-vidas.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Meia-vida (t½): tempo para metade dos núcleos decaírem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Constante característica de cada isótopo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Após n meias-vidas: quantidade restante = inicial × (1/2)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Nunca chega exatamente a zero, mas se torna desprezível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decaimento é linear — na verdade, a cada meia-vida a quantidade RESTANTE é reduzida pela metade, não uma quantidade fixa.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amostra de 80g com meia-vida de 10 dias — quanto resta após 30 dias?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 dias ÷ 10 dias = 3 meias-vidas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 × (1/2)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80 × 1/8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10g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radiações alfa, beta e gama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conceito de meia-vida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o decaimento exponencial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em conjunto cálculos de quantidade restante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cálculo de meia-vida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amostra de 80g de um isótopo radioativo tem meia-vida de 10 dias. Quantos gramas restarão após 30 dias?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calcule primeiro quantas meias-vidas se passaram (tempo total ÷ meia-vida) antes de aplicar a fórmula.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dias = 3 meias-vidas. 80 × (1/2)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80 × 1/8 = 10g.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Meia-vida descreve matematicamente o decaimento radioativo: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Tempo constante para metade dos núcleos decaírem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Decaimento exponencial: (1/2)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após n meias-vidas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Quantidade nunca chega exatamente a zero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fissão nuclear.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Radioatividade e Química Nuclear · Aula 202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2026-09-20T21:23:02Z</dcterms:created>
  <dcterms:modified xsi:type="dcterms:W3CDTF">2026-09-20T21:23:02Z</dcterms:modified>
</cp:coreProperties>
</file>