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QUÍMICA · AULA 203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nuclear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um núcleo pesado libera energia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nuclear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divisão de um único átomo pode liberar energia suficiente para abastecer uma cidade?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divide um núcleo pesado em núcleos menores, liberando energia e nêutrons que sustentam uma reação em cadeia.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reação em cadeia é o que permite que a fissão se autossustente sem uma fonte externa contínua de nêutrons.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Núcleo pesado (ex: urânio-235) absorve nêutron e se divide em dois menores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Libera energia (E=mc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novos nêutrons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Reação em cadeia: nêutrons liberados causam novas fissões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Controlada (usinas) ou não controlada (bombas)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reação em cadeia é sempre perigosa — em reatores nucleares, ela é cuidadosamente controlada para gerar energia de forma estável.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o uso da fissão numa usina e numa bomba atômica?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Usina: barras de controle absorvem nêutrons excedentes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Reação mantida estável e gradual, gerando calor controlado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Bomba: reação em cadeia cresce descontroladamente e rapidamente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meia-vida e decaimento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mecanismo de fissão nuclear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reação em cadeia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o esquema da fissão do urânio-235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fissão controlada vs. não controlada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diferencia, em termos gerais, o uso da fissão nuclear numa usina de energia e numa bomba atômica?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nas barras de controle como o 'freio' que transforma uma reação em cadeia potencialmente explosiva em algo estável e útil.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usina, a reação em cadeia é controlada (barras de controle absorvem nêutrons excedentes, mantendo a fissão estável e gradual para gerar calor); numa bomba, a reação em cadeia é deixada crescer descontroladamente e muito rapidamente, liberando uma quantidade enorme de energia de uma só vez.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nuclear é base de usinas e armas nucleares: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Divide núcleo pesado, libera energia e nêutrons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Reação em cadeia pode ser controlada ou não controlada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da geração de energia em usinas nucleares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fusão nuclear.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2026-09-20T21:23:02Z</dcterms:created>
  <dcterms:modified xsi:type="dcterms:W3CDTF">2026-09-20T21:23:02Z</dcterms:modified>
</cp:coreProperties>
</file>