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QUÍMICA · AULA 204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nuclear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fonte de energia das estrelas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nuclear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dividir um núcleo pesado libera energia, o que aconteceria ao UNIR dois núcleos leves?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une núcleos leves formando um mais pesado, liberando ainda mais energia por unidade de massa que a fissão.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fusão exige condições extremas de temperatura e pressão, presentes naturalmente no núcleo das estrelas.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Dois núcleos leves (ex: isótopos de hidrogênio) se unem sob condições extremas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Formam um núcleo mais pesado (ex: hélio)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Libera energia ainda maior que a fissão, por unidade de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Processo natural no núcleo do Sol e outras estrelas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fusão já é usada comercialmente na Terra — ainda é um desafio tecnológico não resolvido para geração de energia em escala.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fusão é a fonte de energia do Sol?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núcleo solar, temperaturas e pressões são extremas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Núcleos de hidrogênio se fundem formando hélio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processo libera a energia que sustenta o brilho e calor do Sol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fissão nuclear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de fusão nuclear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fusão como fonte de energia estelar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fusão e fissão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comparação entre os dois processos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fusão nuclear é considerada a fonte de energia das estrelas, incluindo o Sol?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DIVIDE núcleos pesados; fusão UNE núcleos leves — memorize o contraste.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no núcleo das estrelas, sob temperaturas e pressões extremas, núcleos leves (como isótopos de hidrogênio) se fundem formando núcleos mais pesados (como hélio), liberando enormes quantidades de energia que sustentam o brilho e o calor da estrela.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nuclear completa o par com a fissão: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Une núcleos leves, libera energia ainda maior que a fissão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Processo natural nas estrelas, incluindo o Sol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Ainda um desafio tecnológico para uso comercial na Terra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aplicações da radioatividade na medicina e na datação, fechando 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2026-09-20T21:23:02Z</dcterms:created>
  <dcterms:modified xsi:type="dcterms:W3CDTF">2026-09-20T21:23:02Z</dcterms:modified>
</cp:coreProperties>
</file>