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QUÍMICA · AULA 205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da radioatividade na medicina e na datação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radioterapia à idade de um fóssil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da radioatividade na medicina e na datação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cientistas estimam a idade de um fóssil com milhares de anos usando um princípio da física nuclear?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Isótopos radioativos são usados em diagnóstico/tratamento médico, e a proporção de carbono-14 permite datar materiais orgânicos antigos.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aplicações muito diferentes compartilham o mesmo princípio: o decaimento radioativo previsível ao longo do tempo.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Radioterapia: radiação destrói células cancerígenas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Diagnóstico por imagem: radioisótopos de meia-vida curta (cintilografia, PET scan)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Datação por carbono-14: organismos vivos mantêm proporção constante de C-14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Após a morte, C-14 decai sem reposição (meia-vida ~5.730 anos), permitindo estimar o tempo decorrido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datação por carbono-14 funciona para qualquer idade — ela tem um limite prático, pois após muitas meias-vidas a quantidade restante fica pequena demais para medir.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o princípio básico da datação por carbono-14?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Organismos vivos trocam carbono com o ambiente, mantendo proporção constante de C-14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Após a morte, o C-14 decai continuamente sem reposição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Medir a proporção restante permite estimar o tempo desde a morte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meia-vida e fusão/fissão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aplicações médicas da radioatividade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 princípio da datação por carbono-14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o limite prático da datação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aplicações médicas e datação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o princípio básico por trás da datação por carbono-14?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datação por carbono-14 só funciona para materiais orgânicos, nunca mais antigos que cerca de 50 mil anos (limite prático de detecção).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Organismos vivos mantêm uma proporção constante de carbono-14 enquanto vivos (por trocarem carbono com o ambiente); após a morte, o carbono-14 decai continuamente sem reposição, com meia-vida conhecida (~5.730 anos), permitindo estimar o tempo decorrido desde a morte a partir da proporção restante de carbono-14.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Radioatividade tem aplicações práticas essenciais: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Medicina: radioterapia e diagnóstico por imagem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Datação por carbono-14 usa o decaimento previsível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Isótopos de meia-vida curta reduzem exposição em exames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2026-09-20T21:23:02Z</dcterms:created>
  <dcterms:modified xsi:type="dcterms:W3CDTF">2026-09-20T21:23:02Z</dcterms:modified>
</cp:coreProperties>
</file>