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24 · QUÍMICA · AULA 206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o ENEM cobra Química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Contextualização e interdisciplinaridade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o ENEM cobra Química: contextualização e interdisciplinaridade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uma questão de Química no ENEM às vezes parece 'não ter Química nenhuma' até o final do enunciado?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no ENEM e nos Vestibulares · Aula 206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ENEM usa enunciados longos e contextualizados, exigindo identificar o conceito químico escondido na situação antes de resolver.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no ENEM e nos Vestibulares · Aula 206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estilo ENEM avalia competências de interpretação, não só a reprodução de fórmulas.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Enunciados contextualizados: cotidiano, tecnologia, saúde, meio ambiente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Exige identificar o conceito químico por trás da situação descrita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Avalia competências (interpretar, relacionar, aplicar), não só memorização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Muitas questões são interdisciplinares (Química + Biologia/Física/temas sociais)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no ENEM e nos Vestibulares · Aula 206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Tentar resolver a questão antes de identificar claramente qual conceito químico o enunciado está cobrando.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no ENEM e nos Vestibulares · Aula 206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caracteriza o estilo típico de uma questão de Química no ENEM?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Enunciado longo, ligado a uma situação real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Exige interpretação para achar o conceito central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Só depois disso a resolução técnica entra em jogo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no ENEM e nos Vestibulares · Aula 206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todo o conteúdo estudado como base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o estilo característico do ENEM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Contrastar com o estilo de vestibulares tradicionais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Analisar em conjunto uma questão real do ENEM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de identificação do conceito-chave em enunciados longos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no ENEM e nos Vestibulares · Aula 206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caracteriza o estilo típico de uma questão de Química no ENEM?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Ao ler um enunciado longo do ENEM, pergunte primeiro: 'qual conceito de Química está escondido aqui?'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no ENEM e nos Vestibulares · Aula 206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Enunciados longos e contextualizados (situações do cotidiano, saúde, tecnologia, meio ambiente), que exigem interpretação para identificar o conceito químico central antes de resolver o problema, avaliando competências e não só memorização.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Abre o módulo final, de preparação para provas: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ENEM prioriza contexto e interpretação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Avalia competências, não só conteúdo memorizado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Muitas questões são interdisciplinares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leitura de gráficos, tabelas e dados experimentais.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no ENEM e nos Vestibulares · Aula 206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2026-09-20T21:27:46Z</dcterms:created>
  <dcterms:modified xsi:type="dcterms:W3CDTF">2026-09-20T21:27:46Z</dcterms:modified>
</cp:coreProperties>
</file>