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24 · QUÍMICA · AULA 207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de gráficos, tabelas e dados experimentais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estratégia sistemática de leitura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de gráficos, tabelas e dados experimentais em questões de Química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Numa questão com um gráfico complexo, por onde começar a leitura?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Leia sempre eixos e unidades primeiro, depois a tendência geral, só então busque valores específicos.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mesma estratégia de leitura sistemática serve tanto para gráficos quanto para tabelas.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Passo 1: identificar o que cada eixo representa e sua unidade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Passo 2: observar a tendência geral (crescente, decrescente, máximo/mínimo)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Passo 3: buscar valores específicos pedidos na questão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Gráficos comuns: titulação, velocidade x tempo, solubilidade x temperatura, energia de reação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ler valores numéricos exatos antes de entender o que cada eixo representa e qual é a tendência geral.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o primeiro passo ao analisar um gráfico numa questão de Química?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Identificar o que representa cada eixo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Verificar as unidades usadas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Só depois observar a tendência e buscar valores específicos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o estilo de questões do ENEM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estratégia sistemática de leitura de gráficos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estratégia semelhante para tabelas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Interpretar em conjunto um gráfico real de vestibular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de leitura de gráficos e tabelas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Qual deve ser o primeiro passo ao analisar um gráfico numa questão de Química, antes de buscar valores específicos?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pule direto para os números — a tendência geral do gráfico já responde muitas perguntas sem cálculo.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o que cada eixo representa e sua unidade, e observar a tendência geral da curva (crescente, decrescente, com máximo ou mínimo) — só depois disso buscar valores numéricos específicos.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Leitura de dados visuais é habilidade central em provas: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Eixos e unidades primeiro, tendência depois, valores por último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Mesma lógica se aplica a tabelas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Gráficos típicos: titulação, cinética, solubilidade, energia de reação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estequiometria e cálculos químicos em prova, com foco em estratégia de resolução sob tempo.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Química no ENEM e nos Vestibulares · Aula 207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2026-09-20T21:27:47Z</dcterms:created>
  <dcterms:modified xsi:type="dcterms:W3CDTF">2026-09-20T21:27:47Z</dcterms:modified>
</cp:coreProperties>
</file>