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e cálculos em prova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Estratégia de resolução sob tempo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Estequiometria e cálculos químicos em prova: estratégia de resolução sob tempo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prova com tempo limitado, vale a pena gastar 10 minutos numa única questão de cálculo?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o reagente limitante primeiro e verificar a ordem de grandeza da resposta evita erros e economiza tempo.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Pequenos hábitos de verificação rápida evitam retrabalho em questões de cálculo sob pressão de tempo.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Método padrão: balancear, converter para mols, aplicar proporção, converter de volta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Identificar reagente limitante ANTES de calcular o produto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Verificar se a resposta tem ordem de grandeza razoável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Saber quando pular uma questão trabalhosa para voltar depois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a partir do reagente errado (sem checar qual é o limitante) e só perceber o erro no fim do cálculo.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verificar o reagente limitante antes de calcular o produto formado?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reagente em excesso não determina a quantidade real de produto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Calcular a partir do reagente errado dá resposta incorreta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Identificar o limitante primeiro evita ter que refazer o cálculo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leitura de gráficos e tabelas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o método padrão de estequiometria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atalhos e verificações rápidas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em conjunto, cronometrando, uma questão com reagente limitante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cronometrados de estequiometria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verificar a 'ordem de grandeza' da resposta é uma boa prática antes de finalizar uma questão de cálculo em prova?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Pratique cronometrado: o objetivo não é só acertar, é acertar dentro do tempo disponível por questão.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permite detectar rapidamente erros grosseiros (como esquecer de converter uma unidade ou errar uma casa decimal), sem precisar refazer todo o cálculo — se a resposta for absurdamente grande ou pequena para o contexto, é sinal de erro.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Eficiência é tão importante quanto conhecimento em prova cronometrada: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Identifique o reagente limitante antes de calcular o produto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a ordem de grandeza da resposta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Saiba quando pular uma questão trabalhosa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físico-química e eletroquímica no estilo das bancas tradicionais.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2026-09-20T21:27:47Z</dcterms:created>
  <dcterms:modified xsi:type="dcterms:W3CDTF">2026-09-20T21:27:47Z</dcterms:modified>
</cp:coreProperties>
</file>