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24 · QUÍMICA · AULA 209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Físico-química e eletroquímica nas bancas tradicionais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Fuvest, Unicamp e UNESP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Físico-química e eletroquímica no estilo das bancas tradicionais (Fuvest, Unicamp, UNESP)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o ENEM prioriza contexto, o que muda numa prova da Fuvest, Unicamp ou UNESP?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no ENEM e nos Vestibulares · Aula 209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Bancas tradicionais cobram enunciados mais técnicos e diretos, com questões dissertativas que exigem mostrar todo o raciocínio.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no ENEM e nos Vestibulares · Aula 209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estilo dissertativo exige uma estrutura de resposta diferente da múltipla escolha do ENEM.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Enunciados mais técnicos e diretos, menos contextualização longa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Maior profundidade conceitual exigida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Questões dissertativas: pontuação considera etapas, não só resultado final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Tópicos frequentes: entalpia/Lei de Hess, pilhas/eletrólise (Faraday), equilíbrio (Kc, Kp, Le Chatelier)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no ENEM e nos Vestibulares · Aula 209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Escrever só a resposta final numa questão dissertativa, perdendo a pontuação parcial das etapas intermediárias.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no ENEM e nos Vestibulares · Aula 209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mostrar todas as etapas do raciocínio é importante numa questão dissertativa?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banca atribui pontuação parcial por etapas corretas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Mesmo com erro no resultado final, etapas certas pontuam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Sem mostrar o raciocínio, perde-se essa pontuação parcial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no ENEM e nos Vestibulares · Aula 209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estequiometria em prova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as características das bancas tradicionais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Revisar tópicos frequentes de físico-química e eletroquímica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Resolver em conjunto uma questão dissertativa real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no estilo dissertativo dessas bancas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no ENEM e nos Vestibulares · Aula 209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a principal diferença de estilo entre uma questão do ENEM e uma questão dissertativa da Fuvest sobre o mesmo tópico de eletroquímica?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Numa dissertativa, escreva o raciocínio como se estivesse explicando para alguém que não sabe a resposta.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no ENEM e nos Vestibulares · Aula 209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questão do ENEM tende a ser contextualizada e de múltipla escolha, exigindo interpretação da situação para chegar à resposta; a da Fuvest tende a ser mais técnica e direta, exigindo que o estudante desenvolva por escrito todo o raciocínio e os cálculos, sendo avaliado também pelas etapas intermediárias.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Bancas tradicionais exigem outro tipo de preparo: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Estilo mais técnico e direto que o ENEM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Questões dissertativas valorizam o raciocínio completo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Termoquímica, eletroquímica e equilíbrio são recorrentes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química orgânica em prova, reconhecendo funções e prevendo reações rapidamente.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no ENEM e nos Vestibulares · Aula 209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2026-09-20T21:27:47Z</dcterms:created>
  <dcterms:modified xsi:type="dcterms:W3CDTF">2026-09-20T21:27:47Z</dcterms:modified>
</cp:coreProperties>
</file>