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20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Prótons, Nêutrons e Elétrons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Identidade e carga de um átomo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um átomo tem partículas positivas e negativas, por que ele costuma ser eletricamente neutro?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neutralidade elétrica de um átomo depende da igualdade exata entre o número de prótons e de elétrons.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partículas, três papéis.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Próton: carga positiva, no núcleo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Nêutron: sem carga, no núcleo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Elétron: carga negativa, na eletrosfera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combinação de cargas positivas e negativas resulta automaticamente em neutralidade.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átomo tem 11 prótons e 11 elétrons. Ele é eletricamente neutro?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Número de prótons = número de elétrons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Cargas se cancelam exatamente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Sim, é neutro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e localização de cada partícula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átomo tem 11 prótons e 11 elétrons. Ele é eletricamente neutro?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verificar neutralidade, sempre compare o número de prótons com o número de elétrons.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Sim, já que o número de prótons (carga positiva) é igual ao número de elétrons (carga negativa), as cargas se cancelam exatamente, resultando em carga total neutra.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Prótons e nêutrons concentram a massa; elétrons são muito mais leves.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número atômico e número de massa,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20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2026-09-20T16:22:41Z</dcterms:created>
  <dcterms:modified xsi:type="dcterms:W3CDTF">2026-09-20T16:22:41Z</dcterms:modified>
</cp:coreProperties>
</file>