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QUÍMICA · AULA 210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Química orgânica em prova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Reconhecendo funções e prevendo reações rapidamente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Química orgânica em prova: reconhecendo funções e prevendo reações rapidamente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molécula com vários grupos funcionais, como identificar todos rapidamente numa questão de prova?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varredura sistemática da estrutura, associando cada heteroátomo/ligação múltipla a um grupo funcional, agiliza o reconhecimento.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Velocidade de reconhecimento vem de um método consistente, não de decorar casos isolados.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Varredura sistemática: percorrer heteroátomos e ligações múltiplas da molécula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Associar cada um ao grupo funcional correspondente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Revisar previsão rápida de produtos: adição, substituição, esterificação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Atenção a pegadinhas: posição da carbonila, heteroátomos esquecidos, regra de Zaitsev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aldeído com cetona pela posição da carbonila, ou esquecer heteroátomos ao classificar cadeias.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molécula tem -OH ligado a anel aromático e -COOH numa cadeia lateral — quais funções estão presentes?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-OH ligado diretamente ao anel: fenol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-COOH na cadeia lateral: ácido carboxílico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molécula apresenta as duas funções simultaneamente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físico-química e eletroquímica em prova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estratégia de varredura sistemática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previsão rápida de reações orgânicas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em conjunto, cronometrando, o reconhecimento numa molécula complexa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cronometrados de reconhecimento de funções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molécula com um grupo -OH ligado a um anel aromático e um grupo -COOH numa cadeia lateral, quais funções orgânicas estão presentes?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tente 'reconhecer de cabeça' — percorra a molécula sistematicamente, um heteroátomo/ligação de cada vez.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Fenol (hidroxila ligada diretamente ao anel aromático) e ácido carboxílico (grupo -COOH na cadeia lateral) — a molécula apresenta as duas funções simultaneamente.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Agilidade em orgânica vem de método, não de memorização isolada: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Varredura sistemática identifica todas as funções presentes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Previsão de reações exige reconhecer o tipo a partir dos reagentes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Pegadinhas comuns envolvem posição de grupos e heteroátomos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questões interdisciplinares, Química + Biologia e Química + Física no ENEM.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210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2026-09-20T21:27:47Z</dcterms:created>
  <dcterms:modified xsi:type="dcterms:W3CDTF">2026-09-20T21:27:47Z</dcterms:modified>
</cp:coreProperties>
</file>