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24 · QUÍMICA · AULA 211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Questões interdisciplinares no ENEM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Química + Biologia e Química + Física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Questões interdisciplinares: Química + Biologia e Química + Física no ENEM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saber, ao ler uma questão do ENEM, se ela exige conhecimento de outra disciplina além de Química?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no ENEM e nos Vestibulares · Aula 211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Temas como bioquímica, metabolismo, radioatividade e termoquímica são pontos naturais de interseção entre disciplinas no ENEM.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no ENEM e nos Vestibulares · Aula 211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Reconhecer o tema de interseção é o primeiro passo para interpretar corretamente o contexto da questão.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Química + Biologia: bioquímica (aminoácidos, proteínas, enzimas), metabolismo, fotossíntese/respiração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Química + Física: radioatividade (decaimento, meia-vida), termoquímica, eletroquímica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Estratégia: identificar o tema de interseção, buscar o conceito da outra disciplina necessário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Só depois aplicar o conceito de Química propriamente dito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no ENEM e nos Vestibulares · Aula 211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Tentar resolver uma questão interdisciplinar usando só o conceito de Química, ignorando a parte que exige a outra disciplina.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no ENEM e nos Vestibulares · Aula 211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datação por carbono-14 é um exemplo natural de questão Química + Física?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Envolve decaimento radioativo e meia-vida (física nuclear)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Aplicado à datação de materiais orgânicos (Química/Bioquímica)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 duas disciplinas se combinam na mesma questão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no ENEM e nos Vestibulares · Aula 211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química orgânica em prova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pontos de interseção Química + Biologia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pontos de interseção Química + Física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Resolver em conjunto uma questão interdisciplinar real do ENEM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de questões interdisciplinares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no ENEM e nos Vestibulares · Aula 211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Cite um tema que costuma aparecer em questões interdisciplinares entre Química e Biologia.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notar um termo de outra disciplina no enunciado, pare e pergunte: 'o que isso significa antes de eu aplicar a Química?'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no ENEM e nos Vestibulares · Aula 211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Exemplos válidos: bioquímica de proteínas e enzimas (aminoácidos, ligação peptídica), metabolismo energético relacionado a reações exotérmicas/endotérmicas, ou a química da fotossíntese/respiração celular no contexto do ciclo do carbono.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Questões interdisciplinares exigem reconhecer o tema de interseção: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Bioquímica e metabolismo conectam Química e Biologia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Radioatividade e termoquímica conectam Química e Física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Identificar a interseção é o primeiro passo da resolução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no ENEM e nos Vestibulares · Aula 211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2026-09-20T21:27:47Z</dcterms:created>
  <dcterms:modified xsi:type="dcterms:W3CDTF">2026-09-20T21:27:47Z</dcterms:modified>
</cp:coreProperties>
</file>