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QUÍMICA · AULA 212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Simulado misto de Química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Banco de questões comentadas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Simulado misto de Química: banco de questões comentadas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estudar cada tópico separadamente, como fica o desempenho quando os temas aparecem misturados, como numa prova real?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simulado misto treina a transição rápida entre diferentes tipos de raciocínio químico, simulando a pressão real de uma prova.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simulado cobre múltiplos eixos do currículo, replicando a distribuição de temas de uma prova real.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Questões cobrindo química geral, físico-química, orgânica, ambiental e radioatividade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Resolução sob controle de tempo, aplicando estratégias do módulo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Correção comentada, questão por questão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Revisão dirigida aos pontos de maior dificuldade identificados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só a teoria depois de errar uma questão por falta de tempo — o problema pode ser de velocidade de execução, não de compreensão.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errar uma questão de estequiometria por falta de tempo, qual é a ação de estudo mais produtiva?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Identificar que o problema foi de velocidade, não de compreensão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Praticar mais exercícios cronometrados de estequiometria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Focar em ganhar agilidade sem perder precisão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todas as estratégias do módulo (leitura, cálculo, orgânica, interdisciplinaridade)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o simulado misto cobrindo múltiplos eixos do currículo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Corrigir em conjunto, questão por questão, com comentários detalhados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 lacunas de conteúdo ou de tempo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revisão dirigida aos pontos de maior dificuldade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212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errar uma questão de estequiometria no simulado por falta de tempo, qual deveria ser a ação de estudo mais produtiva depois?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do simulado, separe seus erros em dois grupos: 'não sabia o conceito' e 'sabia, mas não deu tempo' — as soluções são diferentes.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Praticar mais exercícios cronometrados de estequiometria especificamente, focando em ganhar velocidade sem perder precisão, em vez de revisar apenas a teoria — já que o problema identificado foi de tempo de execução, não de compreensão do conceito.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 o Módulo 24 e toda a disciplina de Química: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Simulado misto replica a distribuição real de uma prova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Correção comentada revela se o erro foi de conteúdo ou de tempo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Revisão dirigida aos pontos identificados é o próximo passo de estudo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2026-09-20T21:27:47Z</dcterms:created>
  <dcterms:modified xsi:type="dcterms:W3CDTF">2026-09-20T21:27:47Z</dcterms:modified>
</cp:coreProperties>
</file>