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21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 Atômico e Número de Massa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"RG" de cada elemento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exatamente diferencia um átomo de hidrogênio de um átomo de hélio?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atômico (número de prótons) é o que define a identidade de um elemento químico.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grandezas, uma identidade.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Número atômico (Z): número de prótons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Número de massa (A): prótons + nêutrons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Z define o elemento; A varia entre átomos do mesmo elemento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identidade de um elemento é definida pela massa ou pelo número de nêutrons.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átomos têm o mesmo número de nêutrons, mas prótons diferentes. São do mesmo elemento?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identidade depende do número atômico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Prótons diferentes = elementos diferentes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são o mesmo elemento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e A: o que cada um define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átomo tem 6 prótons e 6 nêutrons. Qual é o seu número atômico e qual é o seu número de massa?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identificar um elemento, olhe sempre para o número atômico, nunca para a massa.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 atômico (Z) = 6; número de massa (A) = 6 + 6 = 12.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atômico é o "RG" de um elemento — só ele define de que elemento se trata.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cálculo do número de nêutrons,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2026-09-20T16:22:41Z</dcterms:created>
  <dcterms:modified xsi:type="dcterms:W3CDTF">2026-09-20T16:22:41Z</dcterms:modified>
</cp:coreProperties>
</file>