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do Número de Nêutrons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n = A − Z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o número atômico e o número de massa, é possível descobrir os nêutrons sem contar diretamente?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n = A − Z permite calcular o número de nêutrons a partir dos outros dois valores.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relação, três incógnitas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= Z + n (número de massa = prótons + nêutrons)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 = A − Z (isolando os nêutrons)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Também dá para isolar A ou Z, se os outros dois forem conhecidos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adivinhar o número de nêutrons sem aplicar a relação matemática direta.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de cloro tem Z = 17 e A = 35. Quantos nêutrons ele tem?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A − Z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35 − 17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= 18 nêutrons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relação n = A − Z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de cloro tem número atômico 17 e número de massa 35. Quantos nêutrons ele tem?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sempre A = Z + n antes de isolar a incógnita que você precisa calcular.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A − Z = 35 − 17 = 18 nêutrons.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relação simples é a base para reconhecer isótopos, tema da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isótopos, isóbaros e isótonos,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