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Íons: Cátions e Ânions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Ganho e perda de elétrons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neutro pode ficar eletricamente carregado sem alterar o número de prótons?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Formar um íon nunca muda o número de prótons — muda apenas o número de elétrons e, com isso, a carga.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íon, um critério.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Cátion: perde elétrons, fica com carga positiva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Ânion: ganha elétrons, fica com carga negativa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identidade do elemento (prótons) nunca muda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formação de um íon envolve alteração no número de prótons.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de magnésio (Z = 12) perde 2 elétrons. Qual a carga do íon formado?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 prótons, agora 10 elétrons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Excesso de carga positiva: +2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Mg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um cátion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Cátions e ânions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de magnésio (Z = 12) perde 2 elétrons. Qual é a carga do íon formado, e como ele é classificado?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calcular a carga de um íon, conte separadamente prótons e elétrons antes de comparar.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carga é +2 (Mg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já que há 12 prótons e apenas 10 elétrons restantes; é um cátion, pois se formou pela perda de elétrons.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carga de um íon é sempre a diferença entre prótons e elétrons.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isótopos, isóbaros e isótonos,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