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Isótopos, Isóbaros e Isótonos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que a prova adora confundir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átomos podem ter o mesmo número de massa e serem elementos químicos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termo fixa uma grandeza diferente (Z, A ou n) enquanto compara as demais entre dois átomos.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relações, três grandezas fixas.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Isótopos: mesmo Z, A diferente (mesmo elemento)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Isóbaros: elementos diferentes, mesmo 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Isótonos: elementos diferentes, mesmo 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os três termos entre si, já que soam parecidos e comparam pares de átomos por critérios semelhantes.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átomos têm Z = 6, mas A = 12 e A = 14. Como são classificados entre si?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número atômico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Números de massa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Isótopos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relações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átomos têm o mesmo número atômico (Z = 6), mas números de massa diferentes (12 e 14). Como esses átomos são classificados entre si?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classifique de cabeça — calcule Z, A e n de cada átomo antes de decidir.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Isótopos, já que têm o mesmo número atômico (são do mesmo elemento, carbono) e números de massa diferentes.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Z, A e n de cada átomo é a forma mais segura de não confundir os três termos.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massa atômica ponderada,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