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25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Massa Atômica Ponderada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média que respeita a natureza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massa atômica do cloro, na Tabela Periódica, é 35,45 e não um número inteiro?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massa atômica da Tabela Periódica é uma média ponderada dos isótopos naturais de um elemento.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Massa e abundância, ponderadas juntas.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Multiplicar a massa de cada isótopo pela sua abundância (fração)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Somar os resultados de todos os isótopos naturais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resultado é a massa atômica da Tabela Periódica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massa atômica deveria ser sempre um número inteiro.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elemento tem isótopos de massa 10 (20%) e massa 11 (80%). Qual a massa atômica ponderada?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(10 × 0,20) + (11 × 0,80)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+ 8,8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10,8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cálculo da média ponderada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elemento tem dois isótopos: um com massa 10 (abundância 20%) e outro com massa 11 (abundância 80%). Qual é a massa atômica ponderada desse elemento?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Converta sempre a abundância percentual para fração (dividir por 100) antes de multiplicar.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(10 × 0,20) + (11 × 0,80) = 2 + 8,8 = 10,8.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massa atômica reflete a mistura real de isótopos encontrada na natureza.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distribuição eletrônica em camadas, última aula do módulo.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2026-09-20T16:22:41Z</dcterms:created>
  <dcterms:modified xsi:type="dcterms:W3CDTF">2026-09-20T16:22:41Z</dcterms:modified>
</cp:coreProperties>
</file>