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Eletrônica em Camadas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camadas K a Q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elétrons de um átomo se distribuem aleatoriamente, ou seguem um padrão organizado?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elétrons preenchem os níveis de energia do mais interno ao mais externo, respeitando um limite específico por nível.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 camadas, um limite cada.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K(2), L(8), M(18), N(32), O(32), P(18), Q(8)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Preenchimento do nível mais interno ao mais externo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Camada mais externa: elétrons de valência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Distribuir os elétrons de forma arbitrária, sem respeitar o número máximo de cada camada.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Faça a distribuição eletrônica do sódio (Z = 11).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 = 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 = 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 = 1 (total: 11 elétrons)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em camadas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átomo neutro tem número atômico 11 (sódio). Faça a distribuição eletrônica em camadas desse átomo.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se a soma dos elétrons em todas as camadas bate com o número atômico total.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= 2, L = 8, M = 1 (total: 2 + 8 + 1 = 11 elétrons).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elétrons de valência são os mais relevantes para o comportamento químico do átomo.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Encerra o Módulo 1. O Módulo 2 refina a distribuição eletrônica e conecta à Tabela Periódica.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