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QUÍMICA · AULA 27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Organização de Mendeleev à Tabela Atual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Ordenar os elementos para prever o desconhecido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organização de Mendeleev à Tabela Periódica atual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Mendeleev conseguiu prever elementos que ainda nem tinham sido descobertos?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Mendeleev organizou os elementos por massa atômica crescente e agrupou os de propriedades parecidas — deixando espaços vazios para elementos futuros.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Mendeleev a Moseley.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Mendeleev (1869): organização por massa atômica, com espaços para elementos não descobertos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Previsões confirmadas depois (gálio, germânio) deram credibilidade ao modelo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Moseley (1913): reorganização por número atômico (Z) — critério usado até hoje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tabela atual segue massa atômica crescente — hoje o critério é número atômico (Z), proposto por Moseley.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reorganização por número atômico resolveu inconsistências da tabela de Mendeleev?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Massa atômica não segue sempre a mesma ordem das propriedades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Número atômico (Z) é uma propriedade mais fundamental do átomo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Reordenar por Z eliminou as poucas inversões que sobravam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Mendeleev a Moseley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Mendeleev conseguiu prever propriedades de elementos ainda não descobertos?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Guarde: hoje o critério de ordenação é número atômico (Z), não massa atômica.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organizou os elementos conhecidos em um padrão periódico de propriedades, e os espaços vazios em sua tabela indicavam onde elementos ainda não descobertos se encaixariam, permitindo prever suas propriedades pela posição na tabela.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tabela periódica nasceu de um esforço de organização que virou ferramenta de previsão.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Tabela Periódica.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2026-09-20T16:36:11Z</dcterms:created>
  <dcterms:modified xsi:type="dcterms:W3CDTF">2026-09-20T16:36:11Z</dcterms:modified>
</cp:coreProperties>
</file>