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Diagrama de Pauling e Subníveis de Energia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em que os elétrons ocupam o átomo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Diagrama de Pauling e subníveis de energia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elétrons entram no átomo camada por camada, sempre na ordem 1, 2, 3...?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Diagrama de Pauling mostra a ordem real de energia crescente dos subníveis (s, p, d, f), que não segue simplesmente a ordem das camadas.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Subníveis e a diagonal de Pauling.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camada se divide em subníveis: s, p, d, f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subnível tem uma capacidade máxima de elétrons: s=2, p=6, d=10, f=14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Diagrama de Pauling (diagonal) dá a ordem crescente de energia: 1s, 2s, 2p, 3s, 3p, 4s, 3d...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Supor que o subnível 3d é preenchido antes do 4s só porque "3" vem antes de "4" — a ordem de energia é 4s antes de 3d.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subnível tem energia mais baixa: 4s ou 3d?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Seguir a diagonal de Pauling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4s aparece antes de 3d na diagonal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4s tem energia mais baixa e é preenchido primeiro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Subníveis e diagonal de Pauling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subnível 4s é preenchido antes do subnível 3d, mesmo a camada 3 sendo mais interna que a camada 4?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 a diagonal de Pauling como uma sequência, não tente adivinhar pela ordem numérica das camadas.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ordem de preenchimento segue a energia crescente dos subníveis, não a ordem geométrica das camadas; o subnível 4s tem energia menor que o 3d, sendo preenchido primeiro, segundo o Diagrama de Pauling.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Diagrama de Pauling é a ferramenta prática para saber a ordem de preenchimento dos elétrons.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distribuição eletrônica completa,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