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Eletrônica e Posição na Tabela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subnível mais energético ao lugar do elemento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eletrônica em subníveis e a posição na Tabela Periódica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Sabendo a distribuição eletrônica de um átomo, dá pra descobrir em que linha e coluna da tabela ele está, sem consultar nada?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nível da camada mais externa indica o período; o subnível mais energético (e sua ocupação) indica o grupo/bloco do elemento.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 a tabela pela distribuição.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Fazer a distribuição eletrônica completa pelo Diagrama de Pauling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maior número de camada ocupada = número do período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subnível de maior energia (s, p, d ou f) define o bloco/grupo do elemento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subnível de maior energia (usado para classificar o elemento) com o de maior número de camada (usado para saber o período).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átomo com distribuição 1s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2s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2p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3s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3p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está em que período e bloco?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Maior camada ocupada é a 3 → período 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Subnível de maior energia é 3p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→ bloco p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localiza o elemento (enxofre) na tabela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Distribuição e localização na tabela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átomo tem distribuição eletrônica terminando em 3p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A que bloco da Tabela Periódica ele pertence?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separe: camada mais externa → período; subnível mais energético → bloco.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Bloco p, já que o subnível mais energético da distribuição é um subnível p.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distribuição eletrônica é um mapa direto para a posição do elemento na tabela periódica.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distribuição eletrônica de íons,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