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Matéria, Massa e Volume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conceitos que fundamentam tudo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luz do sol e o ar que você respira são a mesma "coisa" no sentido físico?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Matéria é tudo aquilo que possui massa e ocupa lugar no espaço — critério que separa matéria de energia (luz, calor, som).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critério, duas propriedades gerais.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Massa: quantidade de matéria de um corpo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Volume: espaço que a matéria ocupa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Luz, calor e som são energia, não matéria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qualquer coisa perceptível pelos sentidos com matéria, sem aplicar o critério formal.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som de um instrumento musical é matéria? Justifique pelo critério estudado.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som é vibração que se propaga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tem massa própria nem ocupa volume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é matéria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critério de massa e volume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som produzido por um instrumento musical é matéria? Justifique pelo critério estudado.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classificar algo como matéria, pergunte: isso tem massa E ocupa espaço?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Não. O som é uma forma de energia (vibração que se propaga por um meio), não possui massa própria nem ocupa volume no sentido em que a matéria ocupa, portanto não é matéria.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Massa e volume são propriedades independentes de qualquer porção de matéria.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os estados físicos da matéria,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2026-09-20T16:17:20Z</dcterms:created>
  <dcterms:modified xsi:type="dcterms:W3CDTF">2026-09-20T16:17:20Z</dcterms:modified>
</cp:coreProperties>
</file>