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QUÍMICA · AULA 30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Distribuição Eletrônica de Íons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a saída dos elétrons de valência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Distribuição eletrônica de íons: cuidado com a saída de elétrons de valência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um átomo perde elétrons para virar cátion, de que subnível eles saem primeiro?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formação de íons positivos, os elétrons saem primeiro da camada de valência (maior número de camada), não do subnível de maior energia do Diagrama de Pauling.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Entrada por energia, saída por camada.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Elétrons ENTRAM na ordem de energia crescente (Diagrama de Pauling)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Elétrons SAEM primeiro da camada de valência (maior número de camada), não do subnível mais energético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Exemplo clássico: no Fe, o 4s se esvazia antes do 3d ao formar Fe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2+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Aplicar a ordem do Diagrama de Pauling também na saída de elétrons — a entrada e a saída seguem regras diferentes.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ferro (Z=26) tem distribuição ...3d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4s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Qual é a distribuição do Fe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2+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 2 elétrons perdidos saem da camada de valência (4s), não do 3d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Distribuição do Fe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2+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: ...3d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subnível 3d permanece cheio nesse íon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regra da saída de elétrons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átomo neutro de ferro tem distribuição terminando em 3d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4s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Qual é a distribuição do cátion Fe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2+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 é uma das pegadinhas mais cobradas em prova — pratique com vários metais de transição.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Termina em 3d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(os dois elétrons são removidos do subnível 4s, a camada mais externa, não do subnível 3d).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Formar um íon exige lembrar que a saída de elétrons segue a camada, não a ordem de entrada.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períodos e grupos,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2026-09-20T16:36:11Z</dcterms:created>
  <dcterms:modified xsi:type="dcterms:W3CDTF">2026-09-20T16:36:11Z</dcterms:modified>
</cp:coreProperties>
</file>