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 · QUÍMICA · AULA 31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Períodos e Grupos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a tabela periódica está organizada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Períodos e grupos: como a tabela está organizada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elementos da mesma coluna da tabela têm em comum que os elementos da mesma linha não têm?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Períodos (linhas) indicam o número de camadas eletrônicas; grupos (colunas) reúnem elementos com configuração de valência semelhante e propriedades químicas parecidas.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Linhas e colunas com significado.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Período = linha horizontal = número de camadas eletrônicas do átomo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Grupo (família) = coluna vertical = elementos com valência semelhante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tabela atual tem 7 períodos e 18 grupos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elementos do mesmo período têm propriedades químicas parecidas — na verdade é o grupo que garante isso.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elementos do mesmo grupo reagem de forma parecida?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Eles têm o mesmo número de elétrons na camada de valência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reatividade química depende principalmente da valência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Logo, propriedades químicas se repetem ao longo do grupo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Períodos e grupos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elemento está no período 4 da Tabela Periódica. Quantas camadas eletrônicas ele tem?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"mesma coluna", pense em valência semelhante; "mesma linha", pense em mesmo número de camadas.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camadas eletrônicas, já que o número do período corresponde ao número de camadas dos átomos daquele período.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Período e grupo carregam informações diferentes e complementares sobre o átomo.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a classificação em metais, ametais, semimetais e gases nobres,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Tabela Periódica · Aula 31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2026-09-20T16:36:11Z</dcterms:created>
  <dcterms:modified xsi:type="dcterms:W3CDTF">2026-09-20T16:36:11Z</dcterms:modified>
</cp:coreProperties>
</file>