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Metais, Ametais, Semimetais e Gases Nobres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grandes famílias da tabela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Metais, ametais, semimetais e gases nobres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alguns elementos conduzem eletricidade tão bem e outros quase nada?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tabela periódica se divide em metais, ametais, semimetais (metaloides) e gases nobres, cada grupo com propriedades físicas e químicas características.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perfis, quatro comportamentos.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Metais: brilho, boa condução, maleáveis, tendem a perder elétrons (maioria da tabela)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Ametais: má condução, quebradiços, tendem a ganhar elétrons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Semimetais (metaloides): propriedades intermediárias, muitos são semicondutores (ex.: silício)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Gases nobres: estáveis, baixíssima reatividade, camada de valência completa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semimetal é "meio metal, meio ametal" fisicamente — na verdade é uma classe própria com propriedades intermediárias específicas (ex.: semicondutores).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silício é usado em componentes eletrônicos (semicondutores)?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semimetal, com condução intermediária entre metal e ametal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Sua condutividade pode ser controlada (dopagem)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Essa propriedade é a base dos semicondutores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famílias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silício é classificado como semimetal, e não como metal ou ametal?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Localize mentalmente a "escada" de semimetais na tabela — ela separa metais de ametais.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apresenta propriedades intermediárias entre metais e ametais, sendo usado como semicondutor em eletrônica — não se encaixa totalmente em nenhuma das duas categorias principais.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um elemento nessas quatro categorias já prevê boa parte do seu comportamento.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famílias importantes,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