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QUÍMICA · AULA 33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Famílias Importantes: Alcalinos, Alcalino-Terrosos e Halogênios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Grupos que aparecem o tempo todo em prova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Famílias importantes: alcalinos, alcalino-terrosos e halogênios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sódio metálico reage violentamente com água, mas o sal de cozinha (cloreto de sódio) não?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Alcalinos (Grupo 1) e halogênios (Grupo 17) estão entre os elementos mais reativos da tabela — por motivos opostos: uns perdem elétron facilmente, outros ganham.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famílias, três perfis de reatividade.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Alcalinos (Grupo 1): 1 elétron de valência, extremamente reativos, perdem elétron com facilidade (Li, Na, K...)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Alcalino-terrosos (Grupo 2): 2 elétrons de valência, reativos, mas menos que os alcalinos (Mg, Ca...)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Halogênios (Grupo 17): 7 elétrons de valência, tendem a ganhar 1 elétron, muito reativos (F, Cl, Br, I)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alcalinos (Grupo 1, metais) com alcalino-terrosos (Grupo 2) — são famílias vizinhas, mas com reatividade e propriedades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sódio (alcalino) reage tão facilmente com o cloro (halogênio)?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sódio tende a perder seu único elétron de valência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cloro tende a ganhar 1 elétron para completar a valência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combinação é favorável para os dois lados: forma NaCl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Alcalinos, alcalino-terrosos e halogênios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os metais alcalinos são extremamente reativos?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Associe cada família ao número de elétrons de valência — isso já explica a reatividade.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têm um único elétron de valência, que perdem facilmente para atingir uma configuração eletrônica mais estável, tornando-os muito reativos.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Essas três famílias explicam boa parte das reações mais cobradas em prova.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metais de transição,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2026-09-20T16:36:11Z</dcterms:created>
  <dcterms:modified xsi:type="dcterms:W3CDTF">2026-09-20T16:36:11Z</dcterms:modified>
</cp:coreProperties>
</file>