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10698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2 · QUÍMICA · AULA 34</a:t>
            </a:r>
            <a:endParaRPr lang="en-US" sz="1400" dirty="0"/>
          </a:p>
        </p:txBody>
      </p:sp>
      <p:sp>
        <p:nvSpPr>
          <p:cNvPr id="3" name="Shape 1"/>
          <p:cNvSpPr/>
          <p:nvPr/>
        </p:nvSpPr>
        <p:spPr>
          <a:xfrm>
            <a:off x="731520" y="2240280"/>
            <a:ext cx="1371600" cy="137160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828" y="2418588"/>
            <a:ext cx="1014984" cy="101498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2377440" y="2103120"/>
            <a:ext cx="9052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Metais de Transição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2377440" y="3383280"/>
            <a:ext cx="9052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bloco d e suas particularidades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603504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6E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Metais de transição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Por que o ferro pode formar tanto Fe</a:t>
            </a:r>
            <a:pPr indent="0" marL="0">
              <a:lnSpc>
                <a:spcPct val="125000"/>
              </a:lnSpc>
              <a:buNone/>
            </a:pPr>
            <a:r>
              <a:rPr lang="en-US" sz="2016" b="1" baseline="3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2+</a:t>
            </a:r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quanto Fe</a:t>
            </a:r>
            <a:pPr indent="0" marL="0">
              <a:lnSpc>
                <a:spcPct val="125000"/>
              </a:lnSpc>
              <a:buNone/>
            </a:pPr>
            <a:r>
              <a:rPr lang="en-US" sz="2016" b="1" baseline="3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3+</a:t>
            </a:r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, enquanto o sódio só forma Na</a:t>
            </a:r>
            <a:pPr indent="0" marL="0">
              <a:lnSpc>
                <a:spcPct val="125000"/>
              </a:lnSpc>
              <a:buNone/>
            </a:pPr>
            <a:r>
              <a:rPr lang="en-US" sz="2016" b="1" baseline="3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+</a:t>
            </a:r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Tabela Periódica · Aula 34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184648" y="1554480"/>
            <a:ext cx="1828800" cy="182880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22392" y="1792224"/>
            <a:ext cx="1353312" cy="1353312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1097280" y="3749040"/>
            <a:ext cx="996696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Os metais de transição (bloco d) formam íons com cargas variadas, têm compostos coloridos e são usados como catalisadores — comportamento ligado aos elétrons do subnível d.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Tabela Periódica · Aula 34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que torna o bloco d especial.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Ocupam o bloco d da tabela (grupos 3 a 12)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Podem formar íons de cargas diferentes (ex.: Fe</a:t>
            </a:r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584" baseline="3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2+</a:t>
            </a:r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e Fe</a:t>
            </a:r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584" baseline="3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3+</a:t>
            </a:r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)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Muitos compostos são coloridos e atuam como catalisadores industriais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Tabela Periódica · Aula 34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Achar que metal de transição só forma um tipo de íon, como os metais representativos — vários formam mais de uma carga possível.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Tabela Periódica · Aula 34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Por que compostos de metais de transição costumam ser coloridos?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839"/>
            </a:avLst>
          </a:prstGeom>
          <a:solidFill>
            <a:srgbClr val="F5F1EC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Os elétrons do subnível d podem absorver luz visível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Essa absorção seletiva deixa o composto com cor característica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2377440" y="452628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Por isso soluções de cobre, ferro etc. têm cores marcantes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Tabela Periódica · Aula 34</a:t>
            </a:r>
            <a:endParaRPr lang="en-US" sz="1200" dirty="0"/>
          </a:p>
        </p:txBody>
      </p:sp>
      <p:sp>
        <p:nvSpPr>
          <p:cNvPr id="9" name="Text 7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Pergunta inicial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Particularidades do bloco d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Tabela Periódica · Aula 34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5714"/>
            </a:avLst>
          </a:prstGeom>
          <a:solidFill>
            <a:srgbClr val="F5F1EC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Por que muitos metais de transição, como o ferro, formam íons com cargas diferentes?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425196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66344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Sempre que ver um metal do bloco d, desconfie de mais de uma carga iônica possível.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Tabela Periódica · Aula 34</a:t>
            </a:r>
            <a:endParaRPr lang="en-US" sz="1200" dirty="0"/>
          </a:p>
        </p:txBody>
      </p:sp>
      <p:sp>
        <p:nvSpPr>
          <p:cNvPr id="11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Porque a energia dos subníveis d e s envolvidos é próxima, permitindo que o átomo perca diferentes quantidades de elétrons, formando íons com cargas variáveis.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Os metais de transição têm um comportamento químico mais variado que os metais representativos.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Prepara raio atômico, na próxima aula.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Módulo concluído.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Tabela Periódica · Aula 34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2026-09-20T16:36:11Z</dcterms:created>
  <dcterms:modified xsi:type="dcterms:W3CDTF">2026-09-20T16:36:11Z</dcterms:modified>
</cp:coreProperties>
</file>