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· QUÍMICA · AULA 35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Raio Atômico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tamanho do átomo e suas tendências periódicas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Raio atômico: tendências periódicas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átomo de sódio é maior ou menor que o átomo de cloro, mesmo estando no mesmo período?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35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raio atômico aumenta de cima para baixo num grupo (mais camadas) e diminui da esquerda para a direita num período (mais atração do núcleo sobre a mesma camada).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35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tendências, duas explicações.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Num grupo (de cima para baixo): mais camadas eletrônicas → raio aumenta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Num período (da esquerda para direita): mais prótons atraem a mesma camada → raio diminui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Resultado: os maiores átomos ficam no canto inferior esquerdo da tabela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35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mais prótons sempre significa átomo maior — dentro de um período, mais prótons aumentam a atração nuclear e encolhem o átomo.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35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sódio (Grupo 1) é maior que o cloro (Grupo 17), no mesmo período?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Ambos têm o mesmo número de camadas (mesmo período)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cloro tem mais prótons, puxando os elétrons com mais força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Isso reduz o raio do cloro em relação ao sódio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35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Tendências de raio atômico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35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Entre sódio (Na) e cloro (Cl), ambos do mesmo período, qual tem maior raio atômico?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Desenhe a seta: raio cresce para baixo e para a esquerda na tabela.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35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sódio, já que está mais à esquerda do período; o cloro, mais à direita, tem carga nuclear maior atraindo os elétrons com mais força, resultando em raio menor.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Raio atômico é a primeira de várias propriedades periódicas com tendência previsível na tabela.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energia de ionização,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35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2026-09-20T16:36:11Z</dcterms:created>
  <dcterms:modified xsi:type="dcterms:W3CDTF">2026-09-20T16:36:11Z</dcterms:modified>
</cp:coreProperties>
</file>