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Ionização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 energia custa arrancar um elétron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ionização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mais fácil arrancar um elétron do sódio do que do cloro?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ionização é a energia necessária para remover um elétron de um átomo no estado gasoso — segue tendência oposta à do raio atômico.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Tendência oposta ao raio.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Átomos maiores (elétron de valência mais longe do núcleo) → menor energia de ionização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 grupo (de cima para baixo): energia de ionização diminui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 período (esquerda para direita): energia de ionização aumenta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energia de ionização segue a mesma tendência do raio atômico — na verdade é inversamente relacionada a 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flúor tem energia de ionização maior que o lítio?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flúor tem raio menor e mais prótons no mesmo período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elétron de valência está mais preso ao núcleo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exige mais energia para ser removido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Tendência da energia de ionização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flúor (F) e lítio (Li), ambos do mesmo período, qual tem maior energia de ionização?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compare com o raio atômico: quanto menor o átomo, maior a energia de ionização.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flúor, já que está mais à direita do período, tem raio atômico menor e, por isso, exige mais energia para remover um elétron.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ionização mede a resistência do átomo em perder elétrons.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eletronegatividade e afinidade eletrônica,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