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QUÍMICA · AULA 37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Eletronegatividade e Afinidade Eletrônica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tendência de atrair elétrons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Eletronegatividade e afinidade eletrônica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água é uma molécula polar, se ela só tem hidrogênio e oxigênio?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Eletronegatividade mede a tendência de um átomo atrair elétrons numa ligação química; afinidade eletrônica mede a energia liberada ao ganhar um elétron — ambas maiores nos ametais, no canto superior direito da tabela.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medidas de "apetite" por elétrons.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Eletronegatividade: tendência de atrair elétrons numa ligação química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Afinidade eletrônica: energia liberada quando um átomo isolado ganha um elétron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Ambas crescem da esquerda para a direita e de baixo para cima na tabela (excluindo gases nobres)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Flúor é o elemento mais eletronegativo da tabela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eletronegatividade (tendência em ligação) com afinidade eletrônica (energia liberada ao ganhar elétron isolado) — são conceitos relacionados, mas não idênticos.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molécula de água (H₂O) é polar?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oxigênio é mais eletronegativo que o hidrogênio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oxigênio atrai os elétrons da ligação com mais força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cria um desequilíbrio de carga, tornando a molécula polar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Eletronegatividade e afinidade eletrônica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flúor é o elemento mais eletronegativo da Tabela Periódica?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 do flúor como referência: é o mais eletronegativo, no canto superior direito (fora dos gases nobres).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está posicionado no canto superior direito da tabela (excluindo os gases nobres), combinando raio atômico pequeno e alta carga nuclear efetiva, o que maximiza sua atração por elétrons em uma ligação.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Essas duas propriedades explicam por que certas ligações e moléculas se comportam como se comportam.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caráter metálico e reatividade, na próxima aula, que fecha o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2026-09-20T16:36:11Z</dcterms:created>
  <dcterms:modified xsi:type="dcterms:W3CDTF">2026-09-20T16:36:11Z</dcterms:modified>
</cp:coreProperties>
</file>