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Caráter Metálico e Reatividade Química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Fechando o mapa da tabela periódica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Caráter metálico e reatividade química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tudo que vimos sobre a tabela, dá pra prever quais elementos são mais reativos só olhando a posição deles?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Caráter metálico (tendência a perder elétrons) aumenta para a esquerda e para baixo na tabela; a reatividade de metais e ametais segue tendências opostas, ligadas a essas propriedades periódicas.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Juntando todas as tendências do módulo.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Caráter metálico: aumenta da direita para a esquerda e de cima para baixo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Reatividade dos metais: acompanha o caráter metálico (mais fácil perder elétron)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Reatividade dos ametais: acompanha a eletronegatividade (mais fácil ganhar elétron)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elementos mais reativos da tabela: alcalinos (metais) e halogênios (ametais)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"mais reativo" tem sempre o mesmo sentido — para metais, mais reativo é mais fácil perder elétron; para ametais, é mais fácil ganhar elétron.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frâncio (alcalino) é considerado um dos metais mais reativos conhecidos?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Está no grupo dos alcalinos, período mais baixo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Tem o maior raio atômico e a menor energia de ionização do grupo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Perde seu elétron de valência com extrema facilidade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Caráter metálico e reatividade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frâncio é considerado um dos metais mais reativos da Tabela Periódica?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Revise as quatro tendências juntas (raio, energia de ionização, eletronegatividade, caráter metálico) — elas se conectam.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está no canto inferior esquerdo da tabela, com raio atômico muito grande e baixa energia de ionização, facilitando a perda do único elétron de valência — maior caráter metálico da tabela.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tendências periódicas deste módulo formam um mapa para prever o comportamento químico de qualquer elemento.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Fecha o Módulo 2 (Tabela Periódica). Próximo módulo: Ligações Químicas.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