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Átomos se Ligam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Elétrons de valência e a busca por estabilidade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átomos se ligam: elétrons de valência e estabilidade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sódio metálico e o cloro gasoso, isolados, são perigosos, mas juntos formam o sal de cozinha, estável?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Átomos se ligam porque a configuração resultante tem energia mais baixa (mais estável) que os átomos isolados — a natureza busca o estado de menor energia.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Elétrons de valência como protagonistas.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de valência: os da camada mais externa, responsáveis pelas ligações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Formar uma ligação libera energia — o sistema ligado é mais estável que os átomos separados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tendem à configuração eletrônica estável do gás nobre mais próximo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átomos se ligam 'porque querem imitar o gás nobre' como se tivessem intenção — na verdade é uma questão de energia mais baixa e estabilidade física.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elétrons de valência tem o átomo de cálcio (distribuição ...4s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camada mais externa é a 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subnível 4s tem 2 elétrons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o cálcio tem 2 elétrons de valência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Elétrons de valência e estabilidade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elétrons de valência tem o átomo de cálcio (Z=20, distribuição ...4s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localize primeiro os elétrons de valência — é o ponto de partida de qualquer ligação.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elétrons de valência (os do subnível 4s, camada mais externa).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ligação química nasce da busca por um estado de menor energia.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Ligações Químicas.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Regra do octeto e suas exceções.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