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Físicos da Matéria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Sólido, líquido e gasoso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sólido mantém sua forma sozinho, mas um líquido precisa de um recipiente?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comportamento macroscópico de cada estado físico é consequência direta de como as partículas estão organizadas e se movimentam.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estados, três arranjos de partículas.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Sólido: partículas unidas e organizadas — forma e volume próprios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Líquido: mais liberdade — volume constante, forma do recipiente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Gasoso: grande liberdade — sem forma nem volume próprios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Descrever os estados físicos só pela aparência visual, sem relacionar ao arranjo das partículas.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gás pode ser comprimido com facilidade, mas um sólido praticamente não pode?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gás, as partículas estão muito afastadas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espaço vazio que pode ser reduzido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sólido não há esse espaço livre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estados e o comportamento das partículas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gás pode ser comprimido com facilidade, mas um sólido praticamente não pode?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prever o comportamento de um material, pense primeiro em como suas partículas estão organizadas.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no gás as partículas estão muito afastadas umas das outras, com grande espaço vazio entre elas que pode ser reduzido; no sólido, as partículas já estão fortemente unidas e organizadas, sem espaço livre significativo para compressão.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substância pode existir nos três estados, dependendo de temperatura e pressão.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as mudanças de estado físico,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