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Octeto e suas Exceções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átomo busca 8 elétrons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octeto e suas exceções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todo átomo busca 8 elétrons na valência, como o hidrogênio, que só cabem 2 na primeira camada, também fica estável?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do octeto diz que átomos tendem a 8 elétrons de valência, mas hidrogênio e hélio se estabilizam com 2 (regra do dueto), e outros elementos têm exceções conhecidas.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e suas exceções mais cobradas.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Regra geral: átomos buscam 8 elétrons na camada de valência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Exceção 1: hidrogênio e hélio se estabilizam com 2 (dueto)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Exceção 2: berílio (4 elétrons) e boro (6 elétrons) formam compostos estáveis sem octeto completo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Exceção 3: elementos do 3º período em diante podem expandir o octeto (ex.: SF₆)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regra do octeto sem exceção a todo elemento — berílio, boro e elementos do 3º período em diante fogem da regra.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elétrons o flúor precisa ganhar para completar o octeto?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flúor tem 7 elétrons de valência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Precisa de mais 1 para chegar a 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Ganha 1 elétron, formando o íon F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e suas exceções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elétrons o átomo de flúor (7 elétrons de valência) precisa ganhar para completar o octeto?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de cor as três exceções: H/He (dueto), Be e B (octeto incompleto), 3º período+ (octeto expandido).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elétron, formando o íon F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do octeto é um guia poderoso, mas com exceções que caem em prova.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ligação iônica,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Ligação iônica — transferência de elétrons.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