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Iônica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Transferência de elétrons entre átomos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iônica: transferência de elétrons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sódio 'doa' um elétron para o cloro, em vez de os dois compartilharem?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iônica é a transferência completa de elétrons de um átomo (geralmente metal) para outro (geralmente ametal), formando íons que se atraem eletrostaticamente.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átomo neutro ao par de íons.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metal perde elétron(s) e vira cátion (carga positiva)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ametal ganha elétron(s) e vira ânion (carga negativa)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Cátion e ânion se atraem por força eletrostática, formando o composto iônico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par de átomos pode formar ligação iônica — ela ocorre entre elementos com grande diferença de eletronegatividade (metal + ametal).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fórmula do composto iônico formado entre cálcio (Ca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cloro (Cl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carga total deve ser zero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Ca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precisa de 2 Cl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para equilibrar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Fórmula: CaCl₂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Transferência de elétrons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composto iônico formado entre cálcio (Ca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cloro (Cl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 'cruzamento de cargas' para escrever fórmulas: a carga de um íon vira o índice do outro.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CaCl₂ (duas cargas negativas de Cl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equilibram uma carga positiva de Ca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iônica nasce de uma grande diferença de eletronegatividade entre os átomos envolvidos.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retículo cristalino e propriedades,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retículo cristalino e propriedades dos compostos iônicos.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