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QUÍMICA · AULA 42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Retículo Cristalino e Propriedades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compostos iônicos são duros e têm alto ponto de fusão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Retículo cristalino e propriedades dos compostos iônicos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sal de cozinha sólido não conduz eletricidade, mas dissolvido em água conduz muito bem?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retículo cristalino é o arranjo organizado e repetitivo de cátions e ânions, mantido por forte atração eletrostática em todas as direções — isso explica as propriedades físicas dos compostos iônicos.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estrutura à propriedade.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Retículo cristalino: rede tridimensional organizada de cátions e ânions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Atração forte em todas as direções → alto ponto de fusão e ebulição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Sólido: íons fixos, não conduz. Fundido ou em solução: íons livres, conduz eletricidade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compostos iônicos conduzem eletricidade no estado sólido — os íons só ficam livres para se mover fundidos ou em solução.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compostos iônicos são duros, mas quebradiços?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impacto pode deslocar levemente o retículo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aproxima cargas de mesmo sinal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repulsão resultante fratura o cristal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Retículo cristalino e propriedades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compostos iônicos têm pontos de fusão geralmente altos?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relacione: força de atração forte e organizada = alto ponto de fusão + dureza + fragilidade.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força de atração eletrostática entre os íons no retículo cristalino é muito forte e exige muita energia para ser rompida.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estrutura do retículo explica quase todas as propriedades físicas dos compostos iônicos.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ligação covalente,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ligação covalente — compartilhamento de elétrons.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2026-09-20T16:40:59Z</dcterms:created>
  <dcterms:modified xsi:type="dcterms:W3CDTF">2026-09-20T16:40:59Z</dcterms:modified>
</cp:coreProperties>
</file>