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Covalente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Compartilhamento de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covalente: compartilhamento de elétrons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átomos de hidrogênio têm a mesma eletronegatividade, nenhum vai 'ganhar' o elétron do outro — como eles se ligam então?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covalente é o compartilhamento de pares de elétrons entre átomos, geralmente ametais, com eletronegatividades próximas.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Compartilhar em vez de transferir.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predominantemente entre ametais (eletronegatividades próximas)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átomo contribui com elétron(s) para um par compartilhado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compartilhamento permite que ambos completem o octeto (ou dueto)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compartilhamento (covalente) com transferência (iônica) — em covalente, nenhum átomo perde elétron definitivamente.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elétrons são compartilhados na molécula de H₂?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hidrogênio contribui com 1 elétron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Juntos formam 1 par compartilhado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2 elétrons compartilhados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Compartilhamento de elétrons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dois átomos de cloro formam ligação covalente entre si, e não iônica?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Ametal + ametal → pense logo em ligação covalente, não iônica.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têm a mesma eletronegatividade (mesmo elemento), sem tendência de um 'roubar' elétron do outro — compartilham elétrons em vez de transferir.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covalente domina as substâncias formadas só por ametais.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ligações simples, duplas e triplas,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ligações covalentes simples, duplas e triplas.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