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Ligações Simples, Duplas e Triplas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pares de elétrons são compartilhados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Ligações covalentes simples, duplas e triplas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molécula de nitrogênio (N₂) é tão estável e difícil de reagir, enquanto o oxigênio (O₂) reage com mais facilidade?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Ligações covalentes podem envolver 1, 2 ou 3 pares de elétrons compartilhados — simples, dupla ou tripla — e quanto mais pares, mais forte e mais curta a ligação.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pares, mais força.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simples: 1 par compartilhado (ex.: H-H)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dupla: 2 pares compartilhados (ex.: O=O)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tripla: 3 pares compartilhados (ex.: N≡N) — a mais forte e mais curta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ligação dupla é simplesmente 'duas ligações simples separadas' — na verdade é uma ligação única, mais forte, com dois pares de elétrons.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tipo de ligação existe entre os dois carbonos do acetileno (C₂H₂)?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carbono precisa completar o octeto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2 hidrogênios ligados, sobra a ligação C-C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ligação tripla (C≡C)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Simples, dupla e tripla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tipo de ligação existe entre os dois átomos de carbono no etino (C₂H₂, ou acetileno)?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tripla = mais forte e mais estável = mais difícil de quebrar (como no N₂).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tripla (C≡C).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de pares compartilhados define a força da ligação covalente.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estruturas de Lewis,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estruturas de Lewis.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