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Estruturas de Lewis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Representando os elétrons de valência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Estruturas de Lewis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representar, num desenho simples, todos os elétrons de valência de uma molécula e mostrar quais estão ligando os átomos?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de Lewis representa os elétrons de valência com pontos ou traços, mostrando pares ligantes (nas ligações) e pares não ligantes (isolados).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total de elétrons à estrutura completa.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Contar o total de elétrons de valência de todos os átomos da molécula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Formar as ligações necessárias entre os átomos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Distribuir os elétrons restantes como pares não ligantes, completando os octetos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contar os pares não ligantes (isolados) — eles fazem parte do octeto do átomo, mesmo sem participar de nenhuma ligação.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pares de elétrons não ligantes tem a molécula de água (H₂O)?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tem 6 elétrons de valência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são usados nas ligações com os hidrogênios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4 restantes formam 2 pares não ligantes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Construindo a estrutura de Lewis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pares de elétrons não ligantes existem na molécula de água (H₂O)?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no final: cada átomo (exceto exceções conhecidas) deve estar com o octeto completo.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pares não ligantes, ambos no átomo de oxigênio.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de Lewis é a ferramenta visual para 'ver' todos os elétrons de valência de uma molécula.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ligação metálica,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ligação metálica e o modelo do mar de elétrons.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